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3"/>
  </p:notesMasterIdLst>
  <p:sldIdLst>
    <p:sldId id="256" r:id="rId2"/>
    <p:sldId id="342" r:id="rId3"/>
    <p:sldId id="343" r:id="rId4"/>
    <p:sldId id="344" r:id="rId5"/>
    <p:sldId id="345" r:id="rId6"/>
    <p:sldId id="257" r:id="rId7"/>
    <p:sldId id="258" r:id="rId8"/>
    <p:sldId id="259" r:id="rId9"/>
    <p:sldId id="270" r:id="rId10"/>
    <p:sldId id="271" r:id="rId11"/>
    <p:sldId id="272" r:id="rId12"/>
    <p:sldId id="310" r:id="rId13"/>
    <p:sldId id="263" r:id="rId14"/>
    <p:sldId id="264" r:id="rId15"/>
    <p:sldId id="265" r:id="rId16"/>
    <p:sldId id="267" r:id="rId17"/>
    <p:sldId id="266" r:id="rId18"/>
    <p:sldId id="268" r:id="rId19"/>
    <p:sldId id="337" r:id="rId20"/>
    <p:sldId id="300" r:id="rId21"/>
    <p:sldId id="313" r:id="rId22"/>
    <p:sldId id="301" r:id="rId23"/>
    <p:sldId id="269" r:id="rId24"/>
    <p:sldId id="260" r:id="rId25"/>
    <p:sldId id="349" r:id="rId26"/>
    <p:sldId id="352" r:id="rId27"/>
    <p:sldId id="304" r:id="rId28"/>
    <p:sldId id="276" r:id="rId29"/>
    <p:sldId id="346" r:id="rId30"/>
    <p:sldId id="347" r:id="rId31"/>
    <p:sldId id="277" r:id="rId32"/>
    <p:sldId id="339" r:id="rId33"/>
    <p:sldId id="278" r:id="rId34"/>
    <p:sldId id="282" r:id="rId35"/>
    <p:sldId id="356" r:id="rId36"/>
    <p:sldId id="283" r:id="rId37"/>
    <p:sldId id="284" r:id="rId38"/>
    <p:sldId id="285" r:id="rId39"/>
    <p:sldId id="320" r:id="rId40"/>
    <p:sldId id="321" r:id="rId41"/>
    <p:sldId id="287" r:id="rId42"/>
    <p:sldId id="350" r:id="rId43"/>
    <p:sldId id="290" r:id="rId44"/>
    <p:sldId id="340" r:id="rId45"/>
    <p:sldId id="293" r:id="rId46"/>
    <p:sldId id="294" r:id="rId47"/>
    <p:sldId id="324" r:id="rId48"/>
    <p:sldId id="307" r:id="rId49"/>
    <p:sldId id="296" r:id="rId50"/>
    <p:sldId id="308" r:id="rId51"/>
    <p:sldId id="351" r:id="rId52"/>
  </p:sldIdLst>
  <p:sldSz cx="12192000" cy="6858000"/>
  <p:notesSz cx="6858000" cy="9144000"/>
  <p:embeddedFontLst>
    <p:embeddedFont>
      <p:font typeface="Calibri" panose="020F0502020204030204" pitchFamily="34" charset="0"/>
      <p:regular r:id="rId54"/>
      <p:bold r:id="rId55"/>
      <p:italic r:id="rId56"/>
      <p:boldItalic r:id="rId57"/>
    </p:embeddedFont>
    <p:embeddedFont>
      <p:font typeface="Open Sans" panose="020B0606030504020204" pitchFamily="34" charset="0"/>
      <p:regular r:id="rId58"/>
      <p:bold r:id="rId59"/>
      <p:italic r:id="rId60"/>
      <p:bold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08" y="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528481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1817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776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0593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8813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4207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8831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1553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3596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1554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56266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42565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98337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23319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9776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42376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1671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86309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22395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66451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0149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85308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83161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07950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35763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37680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51663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7266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84285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4907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73464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39866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96316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55683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70516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1635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65919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762521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9970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28877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186587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22013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80473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13721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893794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114646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786263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408784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598268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9262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7747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3048000"/>
            <a:ext cx="11125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Dear Valued Customer,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2362200"/>
            <a:ext cx="9934575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Would You Like To Discover A Shortcut To Creating A Successful Video Blog For Profit?</a:t>
            </a:r>
            <a:endParaRPr lang="en-US" sz="4500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581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9700" y="2713672"/>
            <a:ext cx="9486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so, pay close attention to this very limited, special offer…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560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3025170"/>
            <a:ext cx="11201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will only see this once…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366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2100" y="1997839"/>
            <a:ext cx="9067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First off, thanks so much for purchasing the guide that will teach you all the skills you need to start Modern </a:t>
            </a:r>
            <a:r>
              <a:rPr lang="en-US" sz="4500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Vlogging</a:t>
            </a:r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922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2362200"/>
            <a:ext cx="8763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 follow the step-by-step guide, you will be heading straight to that goal.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498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9800" y="2551837"/>
            <a:ext cx="78105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But, what if you could do it even faster.</a:t>
            </a:r>
            <a:endParaRPr lang="en-US" sz="5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345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2362200"/>
            <a:ext cx="100965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what if you could ensure that you get the absolute BEST results possible and stay focused.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593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2713672"/>
            <a:ext cx="8267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short, making sure that this is a real success.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400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76500" y="2514600"/>
            <a:ext cx="72771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Now the good news is that you can…</a:t>
            </a:r>
            <a:endParaRPr lang="en-US" sz="5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08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1981200"/>
            <a:ext cx="8991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a limited time, you can get access to the video upgrade to the guide you just purchased at a very low price.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298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2362200"/>
            <a:ext cx="97917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powerful upgrade will make it easier to get started and stay committed to your ultimate goal.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514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2713672"/>
            <a:ext cx="1120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Just to be clear, this is an EXCLUSIVE upgrade for customers only.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409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2113255"/>
            <a:ext cx="112014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 Do You Need To Upgrade To The Video Version Of The “Modern </a:t>
            </a:r>
            <a:r>
              <a:rPr lang="en-US" sz="5500" b="1" dirty="0" err="1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Vlogging</a:t>
            </a:r>
            <a:r>
              <a:rPr lang="en-US" sz="55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 Guide?</a:t>
            </a:r>
            <a:endParaRPr lang="en-US" sz="5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221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6300" y="2014478"/>
            <a:ext cx="104775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Did you know that most people learn a lot faster when they see something being done on video other than just by reading about it?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849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85900" y="2713672"/>
            <a:ext cx="92583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That’s because most people out there are visual learners.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715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3025170"/>
            <a:ext cx="10820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do you normally learn the best?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026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2344087"/>
            <a:ext cx="102108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Although the guide you just purchased gives you a step-by-step approach to Modern </a:t>
            </a:r>
            <a:r>
              <a:rPr lang="en-US" sz="4500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Vlogging</a:t>
            </a:r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569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2014478"/>
            <a:ext cx="97917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experience tells us that it requires learners to pay very close attention to the details to get the best results possible.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594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1700" y="2325975"/>
            <a:ext cx="78867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 miss any of the most important details or do things the wrong way,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378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2713672"/>
            <a:ext cx="1120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may miss out on the fullest benefits offered inside the guide.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7750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2362200"/>
            <a:ext cx="10668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that very reason, I’ve put together a video version to make it easier to get positive results quickly.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930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044714"/>
            <a:ext cx="1051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Video Version Of The Guide You Just Purchased Will Help You...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85900" y="2804272"/>
            <a:ext cx="922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Avoid missing any important key details that you might miss by only reading the guide.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3753293"/>
            <a:ext cx="922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Stay focused and accountable, and follow through and make sure you get ongoing results.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5900" y="4702314"/>
            <a:ext cx="922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Ensure that the work you put in now keeps on giving you benefits long into the future.</a:t>
            </a:r>
          </a:p>
        </p:txBody>
      </p:sp>
    </p:spTree>
    <p:extLst>
      <p:ext uri="{BB962C8B-B14F-4D97-AF65-F5344CB8AC3E}">
        <p14:creationId xmlns:p14="http://schemas.microsoft.com/office/powerpoint/2010/main" val="315782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2C2B3-AF5A-4823-B877-18A03C93C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0" y="-425668"/>
            <a:ext cx="12164154" cy="8110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BDCB70-91BF-4E4E-843A-38E8E0D60822}"/>
              </a:ext>
            </a:extLst>
          </p:cNvPr>
          <p:cNvSpPr txBox="1"/>
          <p:nvPr/>
        </p:nvSpPr>
        <p:spPr>
          <a:xfrm>
            <a:off x="76200" y="762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Introducing…</a:t>
            </a:r>
          </a:p>
        </p:txBody>
      </p:sp>
    </p:spTree>
    <p:extLst>
      <p:ext uri="{BB962C8B-B14F-4D97-AF65-F5344CB8AC3E}">
        <p14:creationId xmlns:p14="http://schemas.microsoft.com/office/powerpoint/2010/main" val="56698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200" y="1371600"/>
            <a:ext cx="6743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the answer is “YES,” click the link below…</a:t>
            </a:r>
            <a:endParaRPr lang="en-US" sz="4500" dirty="0">
              <a:solidFill>
                <a:schemeClr val="tx1"/>
              </a:solidFill>
            </a:endParaRPr>
          </a:p>
        </p:txBody>
      </p:sp>
      <p:sp>
        <p:nvSpPr>
          <p:cNvPr id="3" name="Arrow: Down 1"/>
          <p:cNvSpPr/>
          <p:nvPr/>
        </p:nvSpPr>
        <p:spPr>
          <a:xfrm>
            <a:off x="4000500" y="3202126"/>
            <a:ext cx="4191000" cy="2590800"/>
          </a:xfrm>
          <a:prstGeom prst="downArrow">
            <a:avLst>
              <a:gd name="adj1" fmla="val 50000"/>
              <a:gd name="adj2" fmla="val 5948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18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2362200"/>
            <a:ext cx="82677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course, you’re probably wondering how much this is going to cost, right?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19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2362200"/>
            <a:ext cx="10287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First off, ‘cost’ is the wrong word… This upgrade is an investment that will pay for itself many times over.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359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362200"/>
            <a:ext cx="109728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is the next best thing to having an expert on the subject, right beside you, showing you how it’s done.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520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2362200"/>
            <a:ext cx="82296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course, hiring an expert would easily set you back hundreds of dollars.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3671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2362200"/>
            <a:ext cx="97536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Luckily, you’re not going to have to invest anywhere near that today to get the next best thing.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737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4950" y="1997839"/>
            <a:ext cx="91821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 only will you avoid many of the most common mistakes that people make when trying to practice Modern </a:t>
            </a:r>
            <a:r>
              <a:rPr lang="en-US" sz="4500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Vlogging</a:t>
            </a:r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7488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7700" y="2713672"/>
            <a:ext cx="1089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you’ll notice immediate positive results in your achievements…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829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025170"/>
            <a:ext cx="10515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it’s about to get even better…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8670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04BAB9-F3BB-4F4A-A7CE-3B1A35D82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89600"/>
            <a:ext cx="5688888" cy="39873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508501"/>
            <a:ext cx="1051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 You Upgrade Today, You’ll Also Get This Exclusive Fast Action Bonus…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9510" y="3179765"/>
            <a:ext cx="532149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Fast Action Bonus</a:t>
            </a:r>
          </a:p>
          <a:p>
            <a:r>
              <a:rPr lang="en-US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High-Quality MP3s Of The Entire Video Version Of The Training</a:t>
            </a:r>
          </a:p>
          <a:p>
            <a:r>
              <a:rPr lang="en-US" sz="28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(Valued at $27)</a:t>
            </a:r>
          </a:p>
        </p:txBody>
      </p:sp>
    </p:spTree>
    <p:extLst>
      <p:ext uri="{BB962C8B-B14F-4D97-AF65-F5344CB8AC3E}">
        <p14:creationId xmlns:p14="http://schemas.microsoft.com/office/powerpoint/2010/main" val="62208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47900" y="2690336"/>
            <a:ext cx="7696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here’s what’s really great about this...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7789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2558296"/>
            <a:ext cx="11201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Don’t Have To Decide Anything Today...</a:t>
            </a:r>
            <a:endParaRPr lang="en-US" sz="5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41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2362200"/>
            <a:ext cx="92964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get a full 30 days to go through the video training and decide if this is really for you.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2028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014478"/>
            <a:ext cx="9220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for any reason, or no reason at all, you’re not 100% satisfied with everything you get inside, simply let me know…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6053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2713672"/>
            <a:ext cx="8458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…and I’ll refund every penny of your tiny investment.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4507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025170"/>
            <a:ext cx="10972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questions asked!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9535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133600"/>
            <a:ext cx="91440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Here’s How To Get Instant Access To The Video Version Today...</a:t>
            </a:r>
            <a:endParaRPr lang="en-US" sz="5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4454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6900" y="914400"/>
            <a:ext cx="84963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Simply click the link below, enter your information, and you’ll get INSTANT ACCESS… </a:t>
            </a:r>
          </a:p>
        </p:txBody>
      </p:sp>
      <p:sp>
        <p:nvSpPr>
          <p:cNvPr id="2" name="Arrow: Down 1"/>
          <p:cNvSpPr/>
          <p:nvPr/>
        </p:nvSpPr>
        <p:spPr>
          <a:xfrm>
            <a:off x="4000500" y="3423523"/>
            <a:ext cx="4191000" cy="2590800"/>
          </a:xfrm>
          <a:prstGeom prst="downArrow">
            <a:avLst>
              <a:gd name="adj1" fmla="val 50000"/>
              <a:gd name="adj2" fmla="val 5948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23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2558296"/>
            <a:ext cx="11201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But, Please Don’t Wait, you MUST grab this RIGHT NOW!</a:t>
            </a:r>
            <a:endParaRPr lang="en-US" sz="5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2266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2362200"/>
            <a:ext cx="8763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fact, if you close this page, you may never have the opportunity to upgrade…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14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2551837"/>
            <a:ext cx="11201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you ready To Make Things Happen a lot faster?</a:t>
            </a:r>
            <a:endParaRPr lang="en-US" sz="5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072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2362200"/>
            <a:ext cx="112014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 prefer to learn by being shown how to do something, and you want to get results quickly… this is for you…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3063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3500" y="2344087"/>
            <a:ext cx="9525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you’re REALLY serious about Creating A Successful Video Blog For Profit… this is for you...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044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2362200"/>
            <a:ext cx="86868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And, if you’re one of those people that’s a visual learner, you NEED THIS!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2122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713672"/>
            <a:ext cx="11353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Here’s to becoming the most productive YOU that you can be!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9807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2362200"/>
            <a:ext cx="97536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Remember, if you close this page, you may never see this again at such a low investment.</a:t>
            </a:r>
            <a:endParaRPr 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327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1295400"/>
            <a:ext cx="11239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There’s no risk… Try this out for 30 days and then decide if it’s for you. </a:t>
            </a:r>
          </a:p>
        </p:txBody>
      </p:sp>
      <p:sp>
        <p:nvSpPr>
          <p:cNvPr id="2" name="Arrow: Down 1"/>
          <p:cNvSpPr/>
          <p:nvPr/>
        </p:nvSpPr>
        <p:spPr>
          <a:xfrm>
            <a:off x="4000500" y="3124200"/>
            <a:ext cx="4191000" cy="2590800"/>
          </a:xfrm>
          <a:prstGeom prst="downArrow">
            <a:avLst>
              <a:gd name="adj1" fmla="val 50000"/>
              <a:gd name="adj2" fmla="val 5948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20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845</Words>
  <Application>Microsoft Office PowerPoint</Application>
  <PresentationFormat>Panorámica</PresentationFormat>
  <Paragraphs>57</Paragraphs>
  <Slides>51</Slides>
  <Notes>50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6" baseType="lpstr">
      <vt:lpstr>Calibri</vt:lpstr>
      <vt:lpstr>Wingdings</vt:lpstr>
      <vt:lpstr>Open Sans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Sajan</dc:creator>
  <cp:lastModifiedBy>Abinadí Suárez</cp:lastModifiedBy>
  <cp:revision>345</cp:revision>
  <dcterms:modified xsi:type="dcterms:W3CDTF">2019-08-20T18:14:07Z</dcterms:modified>
</cp:coreProperties>
</file>