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204700" cy="6870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915591" y="2136344"/>
            <a:ext cx="10376697" cy="147410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831182" y="3896995"/>
            <a:ext cx="8545515" cy="1757468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964338" y="4419143"/>
            <a:ext cx="10376697" cy="1365860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964338" y="2914787"/>
            <a:ext cx="10376697" cy="1504355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10393" y="1604646"/>
            <a:ext cx="5391812" cy="4538537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610395" y="1539378"/>
            <a:ext cx="5393931" cy="641542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6201431" y="1539378"/>
            <a:ext cx="5396055" cy="641541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610395" y="273807"/>
            <a:ext cx="4016310" cy="1165281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4772940" y="273810"/>
            <a:ext cx="6824543" cy="5869372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13"/>
          </p:nvPr>
        </p:nvSpPr>
        <p:spPr>
          <a:xfrm>
            <a:off x="610394" y="1439086"/>
            <a:ext cx="4016311" cy="4704097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2392827" y="4813934"/>
            <a:ext cx="7324727" cy="568315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2392827" y="614476"/>
            <a:ext cx="7324727" cy="41262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2392827" y="5382247"/>
            <a:ext cx="7324727" cy="807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10395" y="275400"/>
            <a:ext cx="10987090" cy="1146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10395" y="1604646"/>
            <a:ext cx="10987090" cy="4538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333504" y="6422458"/>
            <a:ext cx="263981" cy="2692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FACT: To survive in business, you must appear everywhere your customers are.  This includes the major social media platforms.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PROBLEM: Managing the business and keeping multiple social media sites up-to-date can be a handful.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What ends up happening is some of your social media accounts are active while some aren’t.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The result?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If your competitors appear everywhere, your customers are, and you are not, and then guess what?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They become one of the significant authorities.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This is a secret that big companies like Coca-Cola use all the time.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Have you ever noticed how Coca-Cola advertisers everywhere, such as newspapers, commercials, social media, YouTube video ads, and everywhere that you maybe?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The reason why they are doing this is to condition people to remember their brand.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Now you don't have to be a large company like Coca-Cola? Even if you have only a couple hundred or a couple thousand followers, utilizing the strategy will help you convert more prospects into the customers.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Essentially what you will become is the celebrity in their eyes. Make sense?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The more presence you have, the more extensive your network of people will be; the more comprehensive your network is, the more people will know about your latest offers and be more engaged in your business.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However - Attempting to manage and update your social media sites always can be very tiresome.  Keeping in the loop of social trends can also be extremely overwhelming.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Imagine having to manage Twitter, Facebook, Linkedin, and more for just one brand.  As a one-person or woman show, you'll end up burning out.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Announcing The Brand New, 7 Part, Step By Step Video Course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"Finally,  Discover How to Automate Your Social Media Presence...Starting Today."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 txBox="1"/>
          <p:nvPr>
            <p:ph type="ctrTitle"/>
          </p:nvPr>
        </p:nvSpPr>
        <p:spPr>
          <a:xfrm>
            <a:off x="915591" y="1753572"/>
            <a:ext cx="10376697" cy="3008710"/>
          </a:xfrm>
          <a:prstGeom prst="rect">
            <a:avLst/>
          </a:prstGeom>
        </p:spPr>
        <p:txBody>
          <a:bodyPr/>
          <a:lstStyle/>
          <a:p>
            <a:pPr/>
            <a:r>
              <a:t>In the specific video series, I'm going to show you to automate your social media presence.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"/>
          <p:cNvSpPr txBox="1"/>
          <p:nvPr/>
        </p:nvSpPr>
        <p:spPr>
          <a:xfrm>
            <a:off x="4216746" y="1025320"/>
            <a:ext cx="3469962" cy="624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6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Videos Overview</a:t>
            </a:r>
          </a:p>
        </p:txBody>
      </p:sp>
      <p:sp>
        <p:nvSpPr>
          <p:cNvPr id="129" name="TextBox 4"/>
          <p:cNvSpPr txBox="1"/>
          <p:nvPr/>
        </p:nvSpPr>
        <p:spPr>
          <a:xfrm>
            <a:off x="5991431" y="2010997"/>
            <a:ext cx="4630042" cy="33444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#5: Map It Out</a:t>
            </a:r>
          </a:p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#6: Automation Apps</a:t>
            </a:r>
          </a:p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#7: Free Automation</a:t>
            </a:r>
          </a:p>
        </p:txBody>
      </p:sp>
      <p:sp>
        <p:nvSpPr>
          <p:cNvPr id="130" name="Video #1: Introduction and Quick Overview…"/>
          <p:cNvSpPr txBox="1"/>
          <p:nvPr/>
        </p:nvSpPr>
        <p:spPr>
          <a:xfrm>
            <a:off x="779194" y="2054558"/>
            <a:ext cx="5295701" cy="2059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#1: Introduction</a:t>
            </a:r>
          </a:p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#2: Social Media Platforms</a:t>
            </a:r>
          </a:p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#3: Which Platform is Best?</a:t>
            </a:r>
          </a:p>
          <a:p>
            <a:pPr lvl="1" marL="525599" indent="-284400">
              <a:spcBef>
                <a:spcPts val="500"/>
              </a:spcBef>
              <a:buSzPct val="100000"/>
              <a:buFont typeface="Arial"/>
              <a:buChar char="•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Video #4: Customize your Gameplan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/>
          <p:nvPr>
            <p:ph type="ctrTitle"/>
          </p:nvPr>
        </p:nvSpPr>
        <p:spPr>
          <a:xfrm>
            <a:off x="981283" y="1048990"/>
            <a:ext cx="10376697" cy="5146650"/>
          </a:xfrm>
          <a:prstGeom prst="rect">
            <a:avLst/>
          </a:prstGeom>
        </p:spPr>
        <p:txBody>
          <a:bodyPr/>
          <a:lstStyle>
            <a:lvl1pPr>
              <a:defRPr b="1" cap="all" sz="4000"/>
            </a:lvl1pPr>
          </a:lstStyle>
          <a:p>
            <a:pPr/>
            <a:r>
              <a:t>Grab this video course and start learning how to manage and grow your social media presence.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