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5"/>
    <a:srgbClr val="FFEC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50"/>
  </p:normalViewPr>
  <p:slideViewPr>
    <p:cSldViewPr>
      <p:cViewPr varScale="1">
        <p:scale>
          <a:sx n="150" d="100"/>
          <a:sy n="150" d="100"/>
        </p:scale>
        <p:origin x="184" y="2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46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BA754-79BD-4972-839A-D62EA2C7C3E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BBF2C-A7F8-4A46-8FD9-0FE6834BDE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BBF2C-A7F8-4A46-8FD9-0FE6834BDEB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34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6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36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61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7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85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66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10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59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65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31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3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9416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72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5332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91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89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28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241E9-601D-4A27-BF72-C7763949FF5A}" type="datetimeFigureOut">
              <a:rPr lang="en-US" smtClean="0"/>
              <a:pPr/>
              <a:t>8/18/18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4586AFA4-EB3C-4B7D-993E-220BD55D9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6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7F5F86-818F-B84E-90BE-F52A7998F7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10200" y="2419350"/>
            <a:ext cx="3429000" cy="2362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3215729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4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0" y="2343150"/>
            <a:ext cx="3581400" cy="25146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81150"/>
            <a:ext cx="6781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are watching this video, you </a:t>
            </a:r>
            <a:r>
              <a:rPr lang="en-US" sz="28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undoubtedly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trying to become                           </a:t>
            </a:r>
            <a:r>
              <a:rPr lang="en-US" sz="2800" b="1" i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Productive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</a:p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Managing Your Time 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41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1509"/>
            <a:ext cx="5410200" cy="354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71550"/>
            <a:ext cx="6447501" cy="29105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hour will always consist of 60 minutes, and a day will have 24 hours</a:t>
            </a:r>
            <a:endParaRPr lang="en-MY" sz="28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7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09750"/>
            <a:ext cx="6447501" cy="25688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are lamenting, “I never have enough time!” keep in mind you have the exact amount of time as everyone else. </a:t>
            </a:r>
            <a:endParaRPr lang="en-MY" sz="28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68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6447501" cy="291058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can’t manage time, but you can manage yourself by making better choices every day</a:t>
            </a:r>
          </a:p>
          <a:p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each choice you make, you can improve your life or make it more difficult</a:t>
            </a:r>
          </a:p>
          <a:p>
            <a:pPr marL="0" indent="0">
              <a:buNone/>
            </a:pPr>
            <a:endParaRPr lang="en-MY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Proper goal setting is a major part of managing your time</a:t>
            </a:r>
            <a:endParaRPr lang="en-MY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40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71550"/>
            <a:ext cx="6447501" cy="2910580"/>
          </a:xfrm>
        </p:spPr>
        <p:txBody>
          <a:bodyPr>
            <a:noAutofit/>
          </a:bodyPr>
          <a:lstStyle/>
          <a:p>
            <a:r>
              <a:rPr lang="en-MY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steps you take to go about achieving that goal will make a huge difference</a:t>
            </a:r>
          </a:p>
          <a:p>
            <a:pPr marL="0" indent="0">
              <a:buNone/>
            </a:pPr>
            <a:endParaRPr lang="en-MY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MY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 do research and prepare a list of all available commercial space to present to the boss</a:t>
            </a:r>
          </a:p>
          <a:p>
            <a:endParaRPr lang="en-MY" sz="20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MY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were to handle the assignment with an eye on better time management, you would start with a list of needed information</a:t>
            </a:r>
          </a:p>
        </p:txBody>
      </p:sp>
    </p:spTree>
    <p:extLst>
      <p:ext uri="{BB962C8B-B14F-4D97-AF65-F5344CB8AC3E}">
        <p14:creationId xmlns:p14="http://schemas.microsoft.com/office/powerpoint/2010/main" val="69008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049" y="819150"/>
            <a:ext cx="6447501" cy="2797472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Keeping the end goal in mind always saves you time</a:t>
            </a:r>
          </a:p>
          <a:p>
            <a:endParaRPr lang="en-US" sz="2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will eliminate a lot of steps along the way</a:t>
            </a:r>
            <a:endParaRPr lang="en-MY" sz="2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MY" sz="22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2876550"/>
            <a:ext cx="3048000" cy="171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6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2381</TotalTime>
  <Words>185</Words>
  <Application>Microsoft Macintosh PowerPoint</Application>
  <PresentationFormat>On-screen Show (16:9)</PresentationFormat>
  <Paragraphs>19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Samsung</dc:creator>
  <cp:lastModifiedBy>Microsoft Office User</cp:lastModifiedBy>
  <cp:revision>176</cp:revision>
  <dcterms:created xsi:type="dcterms:W3CDTF">2016-12-30T12:43:39Z</dcterms:created>
  <dcterms:modified xsi:type="dcterms:W3CDTF">2018-08-18T07:26:35Z</dcterms:modified>
</cp:coreProperties>
</file>